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erriweather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erriweather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italic.fntdata"/><Relationship Id="rId30" Type="http://schemas.openxmlformats.org/officeDocument/2006/relationships/font" Target="fonts/Merriweather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Merriweather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c2fc1627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c2fc1627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abfabc64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abfabc64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abfabc64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abfabc64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abfabc64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abfabc64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abfabc648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abfabc648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bfabc648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bfabc648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bfabc64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bfabc64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abfabc64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abfabc64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bfabc64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bfabc64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c2fc1627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c2fc1627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c2fc162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c2fc162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c2fc1627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c2fc1627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c2fc1627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c2fc162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c2fc1627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c2fc162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Store Game Trends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CS 4650 Capstone Project: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Minwoo Soh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Salvatore Grillo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on XSEDE</a:t>
            </a:r>
            <a:endParaRPr/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25" y="3343600"/>
            <a:ext cx="8839200" cy="17354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/>
        </p:nvSpPr>
        <p:spPr>
          <a:xfrm>
            <a:off x="152300" y="1432825"/>
            <a:ext cx="88392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Long description will most likely contain many stop words (e.i. The, you, or, and, like, etc.)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Pyspark provides a convenient function “StopWordRemover” that removes stop words from an array of strings.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 resulting word count data for each category are saved in 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separate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output files (genres, developers, languages, description keywords, age rating)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Execution time: 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951" y="2646175"/>
            <a:ext cx="1820673" cy="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 and Subgenres</a:t>
            </a:r>
            <a:endParaRPr/>
          </a:p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Left - Unfiltered Data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Right - Games with 4+ stars and &gt;10,000 ratings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Conclusion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Common additions to the strategy genre are Puzzle, Board, Action, and Simulation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However, the more successful games tend to have Action and Role-playing as secondary genres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This tells us that making a game within these genres will result in a higher probability of success, as that is what users desire  </a:t>
            </a:r>
            <a:endParaRPr sz="1400"/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75" y="1714562"/>
            <a:ext cx="1250900" cy="30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150" y="1700313"/>
            <a:ext cx="1333987" cy="311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sp>
        <p:nvSpPr>
          <p:cNvPr id="150" name="Google Shape;150;p2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before, we saw that Simulation was a fairly popular genre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Keywords that are common within this genre include “World”, “Build”, and “Make”, which all suggest building based </a:t>
            </a:r>
            <a:r>
              <a:rPr lang="en" sz="1400"/>
              <a:t>strategy</a:t>
            </a:r>
            <a:r>
              <a:rPr lang="en" sz="1400"/>
              <a:t> games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Further down the list, but still </a:t>
            </a:r>
            <a:r>
              <a:rPr lang="en" sz="1400"/>
              <a:t>fairly</a:t>
            </a:r>
            <a:r>
              <a:rPr lang="en" sz="1400"/>
              <a:t> common are keywords like “War”, and “Battle” which also speaks to the </a:t>
            </a:r>
            <a:r>
              <a:rPr lang="en" sz="1400"/>
              <a:t>prevalence</a:t>
            </a:r>
            <a:r>
              <a:rPr lang="en" sz="1400"/>
              <a:t> of war simulators.</a:t>
            </a:r>
            <a:endParaRPr sz="1400"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2525" y="1108475"/>
            <a:ext cx="1553650" cy="38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337" y="3367875"/>
            <a:ext cx="4087374" cy="38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Role-Playing</a:t>
            </a:r>
            <a:endParaRPr/>
          </a:p>
        </p:txBody>
      </p:sp>
      <p:sp>
        <p:nvSpPr>
          <p:cNvPr id="158" name="Google Shape;158;p25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Popular keywords within the Role-Playing genre include “ battle”, “world”, “heroes” and “skills”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Likely, this speaks to the trend of swords and sorcery style games that tend to inhabit the Role-Playing genre.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Interestingly</a:t>
            </a:r>
            <a:r>
              <a:rPr lang="en" sz="1400"/>
              <a:t> enough, a few other keywords that are shared in common with the simulation inhabit this list as well. Keywords such as “build” and “army” seem to suggest fantasy based </a:t>
            </a:r>
            <a:r>
              <a:rPr lang="en" sz="1400"/>
              <a:t>strategy</a:t>
            </a:r>
            <a:r>
              <a:rPr lang="en" sz="1400"/>
              <a:t> building games.</a:t>
            </a:r>
            <a:endParaRPr sz="1400"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675" y="1049575"/>
            <a:ext cx="1363275" cy="399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822" y="3815939"/>
            <a:ext cx="3704400" cy="421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</a:t>
            </a:r>
            <a:endParaRPr/>
          </a:p>
        </p:txBody>
      </p:sp>
      <p:sp>
        <p:nvSpPr>
          <p:cNvPr id="166" name="Google Shape;166;p26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Action is another bigger topic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Common keywords for this category include: “defense”, “</a:t>
            </a:r>
            <a:r>
              <a:rPr lang="en" sz="1400"/>
              <a:t>weapons</a:t>
            </a:r>
            <a:r>
              <a:rPr lang="en" sz="1400"/>
              <a:t>”, and “unique”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Likely, this plays to the strength of “action” titles, as such titles are often about violence and giving a sense of </a:t>
            </a:r>
            <a:r>
              <a:rPr lang="en" sz="1400"/>
              <a:t>empowerment</a:t>
            </a:r>
            <a:r>
              <a:rPr lang="en" sz="1400"/>
              <a:t> to the player.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Interestingly enough, action has a high crossover of words with simulation like “army” and “defend”</a:t>
            </a:r>
            <a:endParaRPr sz="1400"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800" y="653950"/>
            <a:ext cx="1736050" cy="43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825" y="3817325"/>
            <a:ext cx="3658401" cy="3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</a:t>
            </a:r>
            <a:endParaRPr/>
          </a:p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 of </a:t>
            </a:r>
            <a:r>
              <a:rPr lang="en"/>
              <a:t>curiosity</a:t>
            </a:r>
            <a:r>
              <a:rPr lang="en"/>
              <a:t>, what are simply the most popular </a:t>
            </a:r>
            <a:r>
              <a:rPr lang="en"/>
              <a:t>strategy</a:t>
            </a:r>
            <a:r>
              <a:rPr lang="en"/>
              <a:t> games </a:t>
            </a:r>
            <a:r>
              <a:rPr lang="en"/>
              <a:t>advertising</a:t>
            </a:r>
            <a:r>
              <a:rPr lang="en"/>
              <a:t>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One common one that sticks out is “free”, an important point to make if you are trying to be an up and coming developer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Ironically,</a:t>
            </a:r>
            <a:r>
              <a:rPr lang="en"/>
              <a:t> “</a:t>
            </a:r>
            <a:r>
              <a:rPr lang="en"/>
              <a:t>unique</a:t>
            </a:r>
            <a:r>
              <a:rPr lang="en"/>
              <a:t>” is a popular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“Easy” and “fun” populate the list as developers are legally required to tell you this </a:t>
            </a:r>
            <a:endParaRPr/>
          </a:p>
        </p:txBody>
      </p:sp>
      <p:pic>
        <p:nvPicPr>
          <p:cNvPr id="175" name="Google Shape;1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525" y="449300"/>
            <a:ext cx="18786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Cloud </a:t>
            </a:r>
            <a:r>
              <a:rPr lang="en" sz="1400"/>
              <a:t>Platform</a:t>
            </a:r>
            <a:r>
              <a:rPr lang="en" sz="1400"/>
              <a:t> used: XSEDE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Ease of use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Spark for Map Reduce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Preference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Google Colab for communicating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Google Drive for file storage</a:t>
            </a:r>
            <a:endParaRPr sz="1400"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8012" y="2849788"/>
            <a:ext cx="3288328" cy="18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23" y="1482477"/>
            <a:ext cx="3517926" cy="133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6600" y="2748377"/>
            <a:ext cx="3517924" cy="18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71090" y="2939577"/>
            <a:ext cx="1672860" cy="1672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Dataset: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Strategy Games Data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17007 strategy games on the Apple App Store. It was collected on the 3rd of August 2019, using the iTunes API and the App Store sitemap.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18 Columns:</a:t>
            </a:r>
            <a:endParaRPr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App’s URL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ID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Name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Subtitle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Icon URL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Average User Rating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User Rating Count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Price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In-app Purchases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Developer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Age Rating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Languages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Size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Primary Genre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Original Release Date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Current Version Release Date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Description</a:t>
            </a:r>
            <a:endParaRPr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50" y="1635788"/>
            <a:ext cx="1828876" cy="182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8125" y="3308500"/>
            <a:ext cx="2092125" cy="156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26" y="2010820"/>
            <a:ext cx="1611750" cy="286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-7961" l="0" r="0" t="43961"/>
          <a:stretch/>
        </p:blipFill>
        <p:spPr>
          <a:xfrm>
            <a:off x="162663" y="1694375"/>
            <a:ext cx="8759825" cy="23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for Analysis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Distribution Platforms</a:t>
            </a:r>
            <a:r>
              <a:rPr lang="en" sz="1400"/>
              <a:t>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are good indicators that an mobile game app will be successful as soon as it is uploaded?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Identify games with potential and put them in front page where users can easily find them.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b="1" lang="en" sz="1400"/>
              <a:t>Game Developers</a:t>
            </a:r>
            <a:r>
              <a:rPr lang="en" sz="1400"/>
              <a:t>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Understanding game trends to create a game that can attract the most users.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What Genre is currently the most popular?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Filtering Data</a:t>
            </a:r>
            <a:endParaRPr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Most games in this dataset have low average ratings and low user rating counts. Not good indicators of a popular game.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Parse data so only games with 4.0+ average ratings are accepted.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Parse data again so only games with high user rating counts (10,000+) are accepted. If many people played the game and rated it, then its average rating should be reliable. </a:t>
            </a:r>
            <a:endParaRPr sz="14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50" y="1270150"/>
            <a:ext cx="4069450" cy="22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Filtered Data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96425"/>
            <a:ext cx="8839196" cy="33963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Reduce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50" y="1335875"/>
            <a:ext cx="3901449" cy="114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150" y="3652875"/>
            <a:ext cx="3901451" cy="140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150" y="2548713"/>
            <a:ext cx="3901449" cy="1038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9038" y="1735919"/>
            <a:ext cx="2554924" cy="252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33400" y="1735925"/>
            <a:ext cx="1827700" cy="292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Keywords From Each Genre</a:t>
            </a:r>
            <a:endParaRPr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14" y="1928800"/>
            <a:ext cx="3955874" cy="298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5950" y="1928800"/>
            <a:ext cx="4212794" cy="29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13" y="136792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Filter data for selected genre</a:t>
            </a:r>
            <a:endParaRPr/>
          </a:p>
        </p:txBody>
      </p:sp>
      <p:sp>
        <p:nvSpPr>
          <p:cNvPr id="128" name="Google Shape;128;p21"/>
          <p:cNvSpPr txBox="1"/>
          <p:nvPr>
            <p:ph idx="2" type="body"/>
          </p:nvPr>
        </p:nvSpPr>
        <p:spPr>
          <a:xfrm>
            <a:off x="4725950" y="1367925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Remove stop words and blanks, then map reduce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